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C34C5-137E-465B-8CE3-453FAD07FA07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5E90F-585F-4274-9DB5-8B813CCE4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96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DONVITO GIANFRANCO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36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DONVITO GIANFRANCO NEL TENTATIVO DI INTRECCIARE LE CANNE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14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DOVITO GIANFRANCO.  IL FIGURANTE DESISTE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02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LAVORAZIONI DI</a:t>
            </a:r>
            <a:r>
              <a:rPr lang="it-IT" baseline="0" dirty="0" smtClean="0"/>
              <a:t>  « PANARI «  UTILIZZANDO CANNE LACUSTRI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62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DONVITO DANIELE  HA DEI DUBBI SU COME INTRECCIARE LE CANNE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20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DONVITO DANIELE,</a:t>
            </a:r>
            <a:r>
              <a:rPr lang="it-IT" baseline="0" dirty="0" smtClean="0"/>
              <a:t> ARRIVA IN SOCCORSO IL FIGURANTE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98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 VINCENZO CARMINE</a:t>
            </a:r>
            <a:r>
              <a:rPr lang="it-IT" baseline="0" dirty="0" smtClean="0"/>
              <a:t> </a:t>
            </a:r>
            <a:r>
              <a:rPr lang="it-IT" dirty="0" smtClean="0"/>
              <a:t> GURDA IL COMPAGNO CON ARIA DI SFIDA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40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FERRULLI PIETRO HA CAPITO COME SI INTRECCIANO LE CANNE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17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TUTTA LA I B CON</a:t>
            </a:r>
            <a:r>
              <a:rPr lang="it-IT" baseline="0" dirty="0" smtClean="0"/>
              <a:t> LE PROF:SSE ISA ANTONICELLI E CAROLINA VOCE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E90F-585F-4274-9DB5-8B813CCE43C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57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27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98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1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15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71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72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73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33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43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6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55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85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02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43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67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8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0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575BBAB-393A-47DE-8E63-D73991E2212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3200D0-A7CA-43C0-9DF5-36050CC401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0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VISITA AD ALBEROBELLO</a:t>
            </a:r>
            <a:br>
              <a:rPr lang="it-IT" dirty="0" smtClean="0"/>
            </a:br>
            <a:r>
              <a:rPr lang="it-IT" dirty="0" smtClean="0"/>
              <a:t>I B </a:t>
            </a:r>
            <a:br>
              <a:rPr lang="it-IT" dirty="0" smtClean="0"/>
            </a:br>
            <a:r>
              <a:rPr lang="it-IT" dirty="0" smtClean="0"/>
              <a:t>A.S. 2015/2016</a:t>
            </a:r>
            <a:br>
              <a:rPr lang="it-IT" dirty="0" smtClean="0"/>
            </a:br>
            <a:r>
              <a:rPr lang="it-IT" dirty="0" smtClean="0"/>
              <a:t>PROF:SSA CAROLINA VOCE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ISTITUTO COMPRENSIVO CARANO/ MAZZINI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7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0932 - Copia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2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</TotalTime>
  <Words>90</Words>
  <Application>Microsoft Office PowerPoint</Application>
  <PresentationFormat>Widescreen</PresentationFormat>
  <Paragraphs>20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Sala riunioni ione</vt:lpstr>
      <vt:lpstr>VISITA AD ALBEROBELLO I B  A.S. 2015/2016 PROF:SSA CAROLINA VOCE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AD ALBEROBELLO I B  A.S. 2015/2016 PROF:SSA CAROLINA VOCE</dc:title>
  <dc:creator>Carolina Voce</dc:creator>
  <cp:lastModifiedBy>Carolina Voce</cp:lastModifiedBy>
  <cp:revision>5</cp:revision>
  <dcterms:created xsi:type="dcterms:W3CDTF">2016-06-21T15:45:44Z</dcterms:created>
  <dcterms:modified xsi:type="dcterms:W3CDTF">2016-06-21T16:03:35Z</dcterms:modified>
</cp:coreProperties>
</file>