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13/07/2016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Brillanti </a:t>
            </a:r>
            <a:r>
              <a:rPr lang="it-IT" dirty="0"/>
              <a:t>risultati ha ottenuto il coro </a:t>
            </a:r>
            <a:r>
              <a:rPr lang="it-IT" b="1" i="1" dirty="0" err="1"/>
              <a:t>Pueri</a:t>
            </a:r>
            <a:r>
              <a:rPr lang="it-IT" b="1" i="1" dirty="0"/>
              <a:t> </a:t>
            </a:r>
            <a:r>
              <a:rPr lang="it-IT" b="1" i="1" dirty="0" err="1"/>
              <a:t>Cantores</a:t>
            </a:r>
            <a:r>
              <a:rPr lang="it-IT" b="1" i="1" dirty="0"/>
              <a:t> </a:t>
            </a:r>
            <a:r>
              <a:rPr lang="it-IT" dirty="0"/>
              <a:t>durante l'anno scolastico 2015-2016</a:t>
            </a:r>
            <a:r>
              <a:rPr lang="it-IT" dirty="0" smtClean="0"/>
              <a:t>. Dopo </a:t>
            </a:r>
            <a:r>
              <a:rPr lang="it-IT" dirty="0"/>
              <a:t>il concerto di Natale  </a:t>
            </a:r>
            <a:r>
              <a:rPr lang="it-IT" i="1" dirty="0" smtClean="0"/>
              <a:t>Viaggio </a:t>
            </a:r>
            <a:r>
              <a:rPr lang="it-IT" i="1" dirty="0"/>
              <a:t>a Betlemme </a:t>
            </a:r>
            <a:r>
              <a:rPr lang="it-IT" dirty="0" smtClean="0"/>
              <a:t>tenutosi </a:t>
            </a:r>
            <a:r>
              <a:rPr lang="it-IT" dirty="0"/>
              <a:t>presso la </a:t>
            </a:r>
            <a:r>
              <a:rPr lang="it-IT" dirty="0" err="1"/>
              <a:t>Lum</a:t>
            </a:r>
            <a:r>
              <a:rPr lang="it-IT" dirty="0" smtClean="0"/>
              <a:t>, seguito </a:t>
            </a:r>
            <a:r>
              <a:rPr lang="it-IT" dirty="0"/>
              <a:t>da un'esibizione al Rossini in occasione del concerto della  giovane  e promettente pianista Maria Linares per Legature</a:t>
            </a:r>
            <a:r>
              <a:rPr lang="it-IT" dirty="0" smtClean="0"/>
              <a:t>, il </a:t>
            </a:r>
            <a:r>
              <a:rPr lang="it-IT" dirty="0"/>
              <a:t>coro ha concluso l'anno scolastico con un meraviglioso  concerto dal titolo </a:t>
            </a:r>
            <a:r>
              <a:rPr lang="it-IT" dirty="0" smtClean="0"/>
              <a:t>«</a:t>
            </a:r>
            <a:r>
              <a:rPr lang="it-IT" b="1" dirty="0" smtClean="0"/>
              <a:t>P</a:t>
            </a:r>
            <a:r>
              <a:rPr lang="it-IT" b="1" i="1" dirty="0" smtClean="0"/>
              <a:t>oesie </a:t>
            </a:r>
            <a:r>
              <a:rPr lang="it-IT" b="1" i="1" dirty="0"/>
              <a:t>e musica del </a:t>
            </a:r>
            <a:r>
              <a:rPr lang="it-IT" b="1" i="1" dirty="0" smtClean="0"/>
              <a:t>cuore</a:t>
            </a:r>
            <a:r>
              <a:rPr lang="it-IT" i="1" dirty="0" smtClean="0"/>
              <a:t>» </a:t>
            </a:r>
            <a:r>
              <a:rPr lang="it-IT" dirty="0" smtClean="0"/>
              <a:t> </a:t>
            </a:r>
            <a:r>
              <a:rPr lang="it-IT" dirty="0"/>
              <a:t>presso un gremito chiostro comunale .</a:t>
            </a:r>
            <a:br>
              <a:rPr lang="it-IT" dirty="0"/>
            </a:br>
            <a:r>
              <a:rPr lang="it-IT" dirty="0"/>
              <a:t>I ragazzi del coro sono stati seguiti per la scuola media Carano  dalle docenti V</a:t>
            </a:r>
            <a:r>
              <a:rPr lang="it-IT" dirty="0" smtClean="0"/>
              <a:t>. Buttiglione, T</a:t>
            </a:r>
            <a:r>
              <a:rPr lang="it-IT" dirty="0"/>
              <a:t>. Falcone</a:t>
            </a:r>
            <a:r>
              <a:rPr lang="it-IT" dirty="0" smtClean="0"/>
              <a:t>, A. </a:t>
            </a:r>
            <a:r>
              <a:rPr lang="it-IT" dirty="0" err="1" smtClean="0"/>
              <a:t>Surico</a:t>
            </a:r>
            <a:r>
              <a:rPr lang="it-IT" dirty="0" smtClean="0"/>
              <a:t> </a:t>
            </a:r>
            <a:r>
              <a:rPr lang="it-IT" dirty="0"/>
              <a:t>e dal maestro F</a:t>
            </a:r>
            <a:r>
              <a:rPr lang="it-IT" dirty="0" smtClean="0"/>
              <a:t>. Mola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12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2" y="297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2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04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r="17857" b="-1768"/>
          <a:stretch/>
        </p:blipFill>
        <p:spPr>
          <a:xfrm>
            <a:off x="179512" y="692695"/>
            <a:ext cx="3788668" cy="54138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1"/>
          <a:stretch/>
        </p:blipFill>
        <p:spPr>
          <a:xfrm rot="612516">
            <a:off x="3766626" y="1679435"/>
            <a:ext cx="5148094" cy="3440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333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188640"/>
            <a:ext cx="5140020" cy="38610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074">
            <a:off x="3932696" y="1749626"/>
            <a:ext cx="4797152" cy="4797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191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36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0921"/>
            <a:ext cx="8676456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0490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</TotalTime>
  <Words>18</Words>
  <Application>Microsoft Office PowerPoint</Application>
  <PresentationFormat>Presentazione su schermo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Massa</dc:creator>
  <cp:lastModifiedBy>..</cp:lastModifiedBy>
  <cp:revision>3</cp:revision>
  <dcterms:created xsi:type="dcterms:W3CDTF">2016-07-13T16:34:30Z</dcterms:created>
  <dcterms:modified xsi:type="dcterms:W3CDTF">2016-07-13T16:51:06Z</dcterms:modified>
</cp:coreProperties>
</file>