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433BF-F36E-4C6A-A1D6-3A68E541AC3A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D7833-CCC4-42BD-BAFE-191EC30192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91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CLAUDIO ELLIOTT SI PRESENTA AI RAGAZZI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7833-CCC4-42BD-BAFE-191EC30192A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63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PRESENTAZIONE DEI POWER POINT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7833-CCC4-42BD-BAFE-191EC30192A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26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PUZZLE DEL MANOSCRITTO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7833-CCC4-42BD-BAFE-191EC30192A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338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ELLIOTT E DANTE A CONFRONTO  REALIZZATO DALLA</a:t>
            </a:r>
            <a:r>
              <a:rPr lang="it-IT" baseline="0" dirty="0" smtClean="0"/>
              <a:t> II  B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7833-CCC4-42BD-BAFE-191EC30192A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11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ELLIOTT COINVOLGE GLI ALUNNI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7833-CCC4-42BD-BAFE-191EC30192A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619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ELLIOTT AUTOGRAFA I LIBRI COMPRATI DAI RAGAZZI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7833-CCC4-42BD-BAFE-191EC30192A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96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RAGAZZI MOSTRANO DIVERSI FORMATI DI LIBRI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7833-CCC4-42BD-BAFE-191EC30192A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73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RAGAZZI</a:t>
            </a:r>
            <a:r>
              <a:rPr lang="it-IT" baseline="0" dirty="0" smtClean="0"/>
              <a:t> MOSTRANO DIVERSI FORMATI DI LIBRI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7833-CCC4-42BD-BAFE-191EC30192A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520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RAGAZZI CON ELLIOTT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7833-CCC4-42BD-BAFE-191EC30192A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77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1122-D27B-4436-BFB8-ED87E69206DD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6FAA-3839-4F48-8381-375129A56E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50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1122-D27B-4436-BFB8-ED87E69206DD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6FAA-3839-4F48-8381-375129A56E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37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1122-D27B-4436-BFB8-ED87E69206DD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6FAA-3839-4F48-8381-375129A56E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24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1122-D27B-4436-BFB8-ED87E69206DD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6FAA-3839-4F48-8381-375129A56E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54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1122-D27B-4436-BFB8-ED87E69206DD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6FAA-3839-4F48-8381-375129A56E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97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1122-D27B-4436-BFB8-ED87E69206DD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6FAA-3839-4F48-8381-375129A56E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77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1122-D27B-4436-BFB8-ED87E69206DD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6FAA-3839-4F48-8381-375129A56E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81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1122-D27B-4436-BFB8-ED87E69206DD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6FAA-3839-4F48-8381-375129A56E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71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1122-D27B-4436-BFB8-ED87E69206DD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6FAA-3839-4F48-8381-375129A56E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94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1122-D27B-4436-BFB8-ED87E69206DD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6FAA-3839-4F48-8381-375129A56E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98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1122-D27B-4436-BFB8-ED87E69206DD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6FAA-3839-4F48-8381-375129A56E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88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1122-D27B-4436-BFB8-ED87E69206DD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6FAA-3839-4F48-8381-375129A56E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475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INCONTRO CON L’AUTORE</a:t>
            </a:r>
            <a:br>
              <a:rPr lang="it-IT" dirty="0" smtClean="0"/>
            </a:br>
            <a:r>
              <a:rPr lang="it-IT" dirty="0" smtClean="0"/>
              <a:t>II B</a:t>
            </a:r>
            <a:br>
              <a:rPr lang="it-IT" dirty="0" smtClean="0"/>
            </a:br>
            <a:r>
              <a:rPr lang="it-IT" dirty="0" smtClean="0"/>
              <a:t>A.S.2015/2016</a:t>
            </a:r>
            <a:br>
              <a:rPr lang="it-IT" dirty="0" smtClean="0"/>
            </a:br>
            <a:r>
              <a:rPr lang="it-IT" dirty="0" smtClean="0"/>
              <a:t>PROF.SSA CAROLINA VOCE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ISTITUTO COMPRENSIVO « CARANO-MAZZINI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650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0229" y="-203979"/>
            <a:ext cx="6625883" cy="72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4470" y="-710419"/>
            <a:ext cx="6344526" cy="82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5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3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2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2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3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0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1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686537" y="447619"/>
            <a:ext cx="6316392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9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33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67</Words>
  <Application>Microsoft Office PowerPoint</Application>
  <PresentationFormat>Widescreen</PresentationFormat>
  <Paragraphs>20</Paragraphs>
  <Slides>11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INCONTRO CON L’AUTORE II B A.S.2015/2016 PROF.SSA CAROLINA VOCE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INCONTRO CON L’AUTORE II B A.S.2015/2016 PROF.SSA CAROLINA VOCE</dc:title>
  <dc:creator>Carolina Voce</dc:creator>
  <cp:lastModifiedBy>Carolina Voce</cp:lastModifiedBy>
  <cp:revision>6</cp:revision>
  <dcterms:created xsi:type="dcterms:W3CDTF">2016-06-21T16:14:39Z</dcterms:created>
  <dcterms:modified xsi:type="dcterms:W3CDTF">2016-06-21T16:33:41Z</dcterms:modified>
</cp:coreProperties>
</file>