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67" r:id="rId3"/>
    <p:sldId id="265" r:id="rId4"/>
    <p:sldId id="269" r:id="rId5"/>
    <p:sldId id="262" r:id="rId6"/>
    <p:sldId id="268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>
        <p:scale>
          <a:sx n="50" d="100"/>
          <a:sy n="50" d="100"/>
        </p:scale>
        <p:origin x="-2070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AC200B-1DFE-4FA9-86A5-08158FB5D5D6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FA0B1F-EF23-4186-A481-E74F027F61B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CC196-CFBC-454A-B0BE-32F25D02F661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B38438-B1AF-481C-A03E-969251D6E59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28E857-5986-4AAB-9F2F-FAD61F6390C7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51F0B6-04B7-4B90-B9C4-80F8AB84D6F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E7BBE9-41ED-437D-8683-ADB13FBC153A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0B8303-D95C-42B5-8F45-0406C6E87EF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23457B-331E-41C9-9F50-E471026A464F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999F04-7B31-42D5-BB5F-0599C38A4DA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0C2B56-F082-48EA-B349-56BBD307BFDE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9AC9AE-70E0-48C1-A83B-483ABB0305B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8397D9-EC93-4417-87BD-A385C6A8B0FE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F1E50A-50F2-49B9-AF10-F1D3F76367B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3410F3-4E06-43C6-9718-04908B45C1D3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566525-7638-489E-BBF6-E781B378F70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A4C7A0-0A17-4E58-A276-76B6185EE328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D6CA17-52C9-472C-BC83-8E6292FCAA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C7B1A6-6F29-486C-A684-9146DAC560B4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04DACF-31E1-420D-B2E5-8A10EE22BBB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E13D2B-1549-4ADC-A704-5CAB67EF5181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BD8DEA-C128-494D-94F9-2ECB6795F54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2128E857-5986-4AAB-9F2F-FAD61F6390C7}" type="datetimeFigureOut">
              <a:rPr lang="it-IT" smtClean="0"/>
              <a:pPr>
                <a:defRPr/>
              </a:pPr>
              <a:t>21/06/2016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D51F0B6-04B7-4B90-B9C4-80F8AB84D6F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Esiti dell’esperienza didattica-innovativa </a:t>
            </a:r>
            <a:r>
              <a:rPr lang="it-IT" sz="3600" dirty="0" smtClean="0"/>
              <a:t>interdisciplinare </a:t>
            </a:r>
            <a:r>
              <a:rPr lang="it-IT" sz="3600" dirty="0" smtClean="0"/>
              <a:t>«</a:t>
            </a:r>
            <a:r>
              <a:rPr lang="it-IT" sz="3600" i="1" dirty="0" smtClean="0"/>
              <a:t>A spasso tra i borghi</a:t>
            </a:r>
            <a:r>
              <a:rPr lang="it-IT" sz="3600" dirty="0" smtClean="0"/>
              <a:t>»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628800"/>
            <a:ext cx="75815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A prosieguo delle iniziative di sperimentazione, innovazione didattica, metodologica e valutativa avviate gli scorsi anni, anche quest’anno abbiamo voluto proporre agli </a:t>
            </a:r>
            <a:r>
              <a:rPr lang="it-IT" sz="2800" dirty="0" smtClean="0"/>
              <a:t>allievi </a:t>
            </a:r>
            <a:r>
              <a:rPr lang="it-IT" sz="2800" dirty="0"/>
              <a:t>attività formative interdisciplinari in un ambiente diverso dall’aula. Il territorio, e in particolare il centro storico, è stato il luogo privilegiato del percorso; una palestra a cielo aperto dove storia, cultura, sport, si sono intrecciati in forme e colori differenti, tangibili agli occhi degli studenti. </a:t>
            </a:r>
            <a:endParaRPr lang="it-IT" sz="28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46820" y="137460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/>
              <a:t>Per la valutazione dell’iniziativa la verifica è data dalle risposte </a:t>
            </a:r>
            <a:r>
              <a:rPr lang="it-IT" sz="2400" dirty="0" smtClean="0"/>
              <a:t>fornite </a:t>
            </a:r>
            <a:r>
              <a:rPr lang="it-IT" sz="2400" dirty="0"/>
              <a:t>dagli studenti </a:t>
            </a:r>
            <a:r>
              <a:rPr lang="it-IT" sz="2400" dirty="0" smtClean="0"/>
              <a:t>e dai  </a:t>
            </a:r>
            <a:r>
              <a:rPr lang="it-IT" sz="2400" dirty="0"/>
              <a:t>genitori, al corrispondente della testata giornalistica la «Voce del Paese</a:t>
            </a:r>
            <a:r>
              <a:rPr lang="it-IT" sz="2400" dirty="0" smtClean="0"/>
              <a:t>».</a:t>
            </a:r>
          </a:p>
          <a:p>
            <a:r>
              <a:rPr lang="it-IT" sz="2400" dirty="0"/>
              <a:t>Sul </a:t>
            </a:r>
            <a:r>
              <a:rPr lang="it-IT" sz="2400"/>
              <a:t>piano </a:t>
            </a:r>
            <a:r>
              <a:rPr lang="it-IT" sz="2400" smtClean="0"/>
              <a:t>metodologico </a:t>
            </a:r>
            <a:r>
              <a:rPr lang="it-IT" sz="2400" dirty="0"/>
              <a:t>abbiamo sperimentato  gli strumenti di </a:t>
            </a:r>
            <a:r>
              <a:rPr lang="it-IT" sz="2400" dirty="0" err="1"/>
              <a:t>coding</a:t>
            </a:r>
            <a:r>
              <a:rPr lang="it-IT" sz="2400" dirty="0"/>
              <a:t> unplugged e online in particolare </a:t>
            </a:r>
            <a:r>
              <a:rPr lang="it-IT" sz="2400" dirty="0" err="1"/>
              <a:t>cody</a:t>
            </a:r>
            <a:r>
              <a:rPr lang="it-IT" sz="2400" dirty="0"/>
              <a:t> way e code </a:t>
            </a:r>
            <a:r>
              <a:rPr lang="it-IT" sz="2400" dirty="0" err="1"/>
              <a:t>org</a:t>
            </a:r>
            <a:r>
              <a:rPr lang="it-IT" sz="2400" dirty="0"/>
              <a:t>.</a:t>
            </a:r>
          </a:p>
          <a:p>
            <a:pPr lvl="0"/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6287"/>
            <a:ext cx="3083891" cy="3428999"/>
          </a:xfrm>
          <a:prstGeom prst="rect">
            <a:avLst/>
          </a:prstGeom>
        </p:spPr>
      </p:pic>
      <p:pic>
        <p:nvPicPr>
          <p:cNvPr id="6146" name="Picture 2" descr="C:\Users\Monica\Desktop\TREKKING\foto\IMG_1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86" y="2442974"/>
            <a:ext cx="3115800" cy="41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9672" y="404664"/>
            <a:ext cx="7067128" cy="572149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Gruppo progetto: </a:t>
            </a:r>
            <a:r>
              <a:rPr lang="it-IT" dirty="0" err="1" smtClean="0"/>
              <a:t>Proff.sse</a:t>
            </a:r>
            <a:r>
              <a:rPr lang="it-IT" dirty="0" smtClean="0"/>
              <a:t> </a:t>
            </a:r>
            <a:r>
              <a:rPr lang="it-IT" dirty="0" err="1" smtClean="0"/>
              <a:t>M.Tedone</a:t>
            </a:r>
            <a:r>
              <a:rPr lang="it-IT" dirty="0" smtClean="0"/>
              <a:t>, </a:t>
            </a:r>
            <a:r>
              <a:rPr lang="it-IT" dirty="0" err="1" smtClean="0"/>
              <a:t>C.Montinaro</a:t>
            </a:r>
            <a:r>
              <a:rPr lang="it-IT" dirty="0" smtClean="0"/>
              <a:t>, </a:t>
            </a:r>
            <a:r>
              <a:rPr lang="it-IT" dirty="0" err="1" smtClean="0"/>
              <a:t>G.Grippa</a:t>
            </a:r>
            <a:r>
              <a:rPr lang="it-IT" dirty="0" smtClean="0"/>
              <a:t>, </a:t>
            </a:r>
            <a:r>
              <a:rPr lang="it-IT" dirty="0" err="1" smtClean="0"/>
              <a:t>G.Pace</a:t>
            </a:r>
            <a:r>
              <a:rPr lang="it-IT" dirty="0" smtClean="0"/>
              <a:t>, </a:t>
            </a:r>
            <a:r>
              <a:rPr lang="it-IT" dirty="0" err="1" smtClean="0"/>
              <a:t>M.Massa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(progettazione, coordinamento delle attività di ricerca, produzione di materiale multimediale e iconografico, di valutazione didattica e grado di soddisfazione dell’iniziativa)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Numero </a:t>
            </a:r>
            <a:r>
              <a:rPr lang="it-IT" dirty="0"/>
              <a:t>alunni partecipanti 150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85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gherita\Desktop\001borg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286" y="548680"/>
            <a:ext cx="3772458" cy="314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2" descr="C:\Users\Margherita\Desktop\TREKKING\1immagin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9632" y="661492"/>
            <a:ext cx="3791933" cy="3191966"/>
          </a:xfrm>
        </p:spPr>
      </p:pic>
      <p:sp>
        <p:nvSpPr>
          <p:cNvPr id="2" name="CasellaDiTesto 1"/>
          <p:cNvSpPr txBox="1"/>
          <p:nvPr/>
        </p:nvSpPr>
        <p:spPr>
          <a:xfrm rot="10800000" flipH="1" flipV="1">
            <a:off x="1259632" y="4342699"/>
            <a:ext cx="7604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Abbiamo ripercorso  attraverso  documenti, cartine geografiche, percorsi di ricerca, la storia dei primi insediamenti, lo spostamento della popolazione da monte </a:t>
            </a:r>
            <a:r>
              <a:rPr lang="it-IT" sz="2400" dirty="0" err="1"/>
              <a:t>Sannace</a:t>
            </a:r>
            <a:r>
              <a:rPr lang="it-IT" sz="2400" dirty="0"/>
              <a:t> al borgo S. Nicola</a:t>
            </a:r>
            <a:r>
              <a:rPr lang="it-IT" sz="2400" dirty="0" smtClean="0"/>
              <a:t>,</a:t>
            </a:r>
            <a:r>
              <a:rPr lang="it-IT" sz="2400" dirty="0"/>
              <a:t> la costituzione e l’allargamento del centro storico al borgo S. Andrea e borgo degli Albanesi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868144" y="14127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onica\Desktop\TREKKING\foto\IMG_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81" y="404664"/>
            <a:ext cx="3921741" cy="29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onica\Desktop\TREKKING\foto\IMG_0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5" y="3657612"/>
            <a:ext cx="4032466" cy="30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nica\Desktop\TREKKING\foto\IMG_03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81" y="3657612"/>
            <a:ext cx="3967756" cy="29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nica\Desktop\TREKKING\foto\IMG_03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3700"/>
            <a:ext cx="3931611" cy="29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5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Margherita\Desktop\002 porte accesso città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026549">
            <a:off x="246498" y="900421"/>
            <a:ext cx="3872822" cy="3384376"/>
          </a:xfrm>
        </p:spPr>
      </p:pic>
      <p:sp>
        <p:nvSpPr>
          <p:cNvPr id="2" name="Rettangolo 1"/>
          <p:cNvSpPr/>
          <p:nvPr/>
        </p:nvSpPr>
        <p:spPr>
          <a:xfrm>
            <a:off x="1331640" y="491632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Abbiamo approfondito lo studio </a:t>
            </a:r>
            <a:r>
              <a:rPr lang="it-IT" sz="2800" dirty="0"/>
              <a:t>dell’assetto </a:t>
            </a:r>
            <a:r>
              <a:rPr lang="it-IT" sz="2800" dirty="0" smtClean="0"/>
              <a:t>urbanistico di Gioia del Colle</a:t>
            </a:r>
            <a:endParaRPr lang="it-IT" sz="2800" dirty="0"/>
          </a:p>
        </p:txBody>
      </p:sp>
      <p:pic>
        <p:nvPicPr>
          <p:cNvPr id="5" name="Picture 2" descr="C:\Users\Margherita\Desktop\003 centro stor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438" y="404664"/>
            <a:ext cx="4633260" cy="365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59632" y="548680"/>
            <a:ext cx="2448272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Abbiamo studiato e poi visitato  le chiese, i conventi, </a:t>
            </a:r>
            <a:r>
              <a:rPr lang="it-IT" dirty="0"/>
              <a:t>il primo pronto soccorso ed ospedale </a:t>
            </a:r>
            <a:r>
              <a:rPr lang="it-IT" i="1" dirty="0"/>
              <a:t>de Paoli</a:t>
            </a:r>
            <a:r>
              <a:rPr lang="it-IT" dirty="0"/>
              <a:t> annesso alla chiesa </a:t>
            </a:r>
            <a:r>
              <a:rPr lang="it-IT" dirty="0" err="1"/>
              <a:t>S.Angelo</a:t>
            </a:r>
            <a:r>
              <a:rPr lang="it-IT" dirty="0"/>
              <a:t>, la funzione degli archi, </a:t>
            </a:r>
            <a:r>
              <a:rPr lang="it-IT" dirty="0" smtClean="0"/>
              <a:t> le porte </a:t>
            </a:r>
            <a:r>
              <a:rPr lang="it-IT" dirty="0"/>
              <a:t>di accesso alla </a:t>
            </a:r>
            <a:r>
              <a:rPr lang="it-IT" dirty="0" smtClean="0"/>
              <a:t>città.</a:t>
            </a:r>
            <a:endParaRPr lang="it-IT" dirty="0"/>
          </a:p>
        </p:txBody>
      </p:sp>
      <p:pic>
        <p:nvPicPr>
          <p:cNvPr id="1028" name="Picture 4" descr="C:\Users\Monica\Desktop\TREKKING\foto\IMG_0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497">
            <a:off x="4865890" y="383938"/>
            <a:ext cx="3987695" cy="29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onica\Desktop\TREKKING\foto\IMG_0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080">
            <a:off x="3845171" y="3595578"/>
            <a:ext cx="3978072" cy="297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81622" y="816174"/>
            <a:ext cx="23762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Abbiamo approfondito il </a:t>
            </a:r>
            <a:r>
              <a:rPr lang="it-IT" sz="2800" dirty="0"/>
              <a:t>trekking </a:t>
            </a:r>
            <a:r>
              <a:rPr lang="it-IT" sz="2800" dirty="0" smtClean="0"/>
              <a:t>come  </a:t>
            </a:r>
            <a:r>
              <a:rPr lang="it-IT" sz="2800" dirty="0"/>
              <a:t>disciplina sportiva con la sua storia, </a:t>
            </a:r>
            <a:r>
              <a:rPr lang="it-IT" sz="2800" dirty="0" smtClean="0"/>
              <a:t>le modalità </a:t>
            </a:r>
            <a:r>
              <a:rPr lang="it-IT" sz="2800" dirty="0"/>
              <a:t>organizzative e </a:t>
            </a:r>
            <a:r>
              <a:rPr lang="it-IT" sz="2800" dirty="0" smtClean="0"/>
              <a:t>i benefici </a:t>
            </a:r>
            <a:r>
              <a:rPr lang="it-IT" sz="2800" dirty="0"/>
              <a:t>per l’individuo.</a:t>
            </a:r>
          </a:p>
        </p:txBody>
      </p:sp>
      <p:pic>
        <p:nvPicPr>
          <p:cNvPr id="3074" name="Picture 2" descr="C:\Users\Monica\Desktop\TREKKING\foto\IMG_0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7687"/>
            <a:ext cx="5303468" cy="396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9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332656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/>
              <a:t>Per la valutazione degli apprendimenti  abbiamo utilizzato schede di verifica </a:t>
            </a:r>
            <a:r>
              <a:rPr lang="it-IT" sz="2800" dirty="0" smtClean="0"/>
              <a:t>dove, </a:t>
            </a:r>
            <a:r>
              <a:rPr lang="it-IT" sz="2800" dirty="0"/>
              <a:t>in squadra e a </a:t>
            </a:r>
            <a:r>
              <a:rPr lang="it-IT" sz="2800" dirty="0" smtClean="0"/>
              <a:t>tempo, </a:t>
            </a:r>
            <a:r>
              <a:rPr lang="it-IT" sz="2800" dirty="0"/>
              <a:t>gli allievi hanno risposto a </a:t>
            </a:r>
            <a:r>
              <a:rPr lang="it-IT" sz="2800" dirty="0" smtClean="0"/>
              <a:t>domande  </a:t>
            </a:r>
            <a:r>
              <a:rPr lang="it-IT" sz="2800" dirty="0"/>
              <a:t>di tipo oggettivo, a risposta chiusa e aperta.</a:t>
            </a:r>
          </a:p>
        </p:txBody>
      </p:sp>
      <p:pic>
        <p:nvPicPr>
          <p:cNvPr id="4098" name="Picture 2" descr="C:\Users\Monica\Desktop\TREKKING\foto\IMG_0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5" y="2996952"/>
            <a:ext cx="4221148" cy="31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onica\Desktop\TREKKING\foto\IMG_0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41089"/>
            <a:ext cx="4218589" cy="31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onica\Desktop\TREKKING\foto\IMG_0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99" y="548680"/>
            <a:ext cx="3287255" cy="24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onica\Desktop\TREKKING\foto\IMG_0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97" y="3616052"/>
            <a:ext cx="3299552" cy="24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onica\Desktop\TREKKING\foto\FullSizeRender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283968" cy="55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256</TotalTime>
  <Words>328</Words>
  <Application>Microsoft Office PowerPoint</Application>
  <PresentationFormat>Presentazione su schermo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Solstizio</vt:lpstr>
      <vt:lpstr>Esiti dell’esperienza didattica-innovativa interdisciplinare «A spasso tra i borghi»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«CARANO MAZZINI» GIOIA DEL COLLE  A.S. 2015/2016</dc:title>
  <dc:creator>Margherita Tedone</dc:creator>
  <cp:lastModifiedBy>..</cp:lastModifiedBy>
  <cp:revision>32</cp:revision>
  <dcterms:created xsi:type="dcterms:W3CDTF">2016-03-11T17:48:58Z</dcterms:created>
  <dcterms:modified xsi:type="dcterms:W3CDTF">2016-06-21T14:45:57Z</dcterms:modified>
</cp:coreProperties>
</file>